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  <p:embeddedFont>
      <p:font typeface="Prata" panose="020B0604020202020204" charset="0"/>
      <p:regular r:id="rId13"/>
    </p:embeddedFont>
    <p:embeddedFont>
      <p:font typeface="Raleway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63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example.com/demo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www.example.com/conta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Offline-First NFC Payment System: Revolutionizing POS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an innovative payment solution designed for instant, reliable transactions, even without internet connectivity.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F798B-34D0-2AAE-8A20-CB0F73C3C9A5}"/>
              </a:ext>
            </a:extLst>
          </p:cNvPr>
          <p:cNvSpPr/>
          <p:nvPr/>
        </p:nvSpPr>
        <p:spPr>
          <a:xfrm>
            <a:off x="12857356" y="7709178"/>
            <a:ext cx="1650381" cy="417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2520"/>
            <a:ext cx="7253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"Tap &amp; Go" Philosophy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61461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core philosophy centers on a seamless, immediate payment experience for buyers and robust, offline-capable transaction initiation for sellers.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4241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Instant Transactions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483298"/>
            <a:ext cx="4550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Tap and go without delays.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084" y="3142417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28084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Offline Reliability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628084" y="4483298"/>
            <a:ext cx="45509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network needed at POS.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13177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6263640"/>
            <a:ext cx="3271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Deferred Reconciliation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93790" y="6754058"/>
            <a:ext cx="4550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Syncs when online.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2BA437-97A4-9129-6927-5CC4025502E6}"/>
              </a:ext>
            </a:extLst>
          </p:cNvPr>
          <p:cNvSpPr/>
          <p:nvPr/>
        </p:nvSpPr>
        <p:spPr>
          <a:xfrm>
            <a:off x="12857356" y="7709178"/>
            <a:ext cx="1650381" cy="417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700" y="508873"/>
            <a:ext cx="8888492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Components: Two Specialized Apps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7700" y="1549718"/>
            <a:ext cx="306514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Seller POS Application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47700" y="2081808"/>
            <a:ext cx="644175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Portable POS terminal and NFC reader.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7700" y="2442567"/>
            <a:ext cx="644175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merchants, street vendors, and businesses.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7700" y="2803327"/>
            <a:ext cx="644175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Features: Bill generation, transaction history, optional inventory, KYC status, photo display.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603427"/>
            <a:ext cx="6441757" cy="44074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48563" y="1549718"/>
            <a:ext cx="375344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Buyer NFC Payment System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48563" y="2081808"/>
            <a:ext cx="644175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Transforms phone into secure payment instrument.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48563" y="2442567"/>
            <a:ext cx="644175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consumers seeking fast, secure, offline payments.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48563" y="2803327"/>
            <a:ext cx="644175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Features: Pre-authorized tokens, secure element, real-time limits, biometric data storage.</a:t>
            </a:r>
            <a:endParaRPr lang="en-US" sz="14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563" y="3603427"/>
            <a:ext cx="6441757" cy="44074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0C32C04-9E6F-57B8-9F94-6BAF6ECC1031}"/>
              </a:ext>
            </a:extLst>
          </p:cNvPr>
          <p:cNvSpPr/>
          <p:nvPr/>
        </p:nvSpPr>
        <p:spPr>
          <a:xfrm>
            <a:off x="12857356" y="7709178"/>
            <a:ext cx="1650381" cy="417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6282690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1: Onboarding &amp; KYC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607" y="1495187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one-time online setup ensures security and sets transaction parameters for both buyers and sellers.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2012633"/>
            <a:ext cx="949404" cy="1139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3797" y="220241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Buyer Onboarding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3797" y="261294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Link payment methods and activate the app/feature.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3151942"/>
            <a:ext cx="949404" cy="1139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3797" y="334172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KYC Verification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3797" y="3752255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ID, address, and facial recognition for security.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4291251"/>
            <a:ext cx="949404" cy="1139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3797" y="4481036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 Assignment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3797" y="4891564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offline transaction limits based on KYC.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5430560"/>
            <a:ext cx="949404" cy="1139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3797" y="5620345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Token Generation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3797" y="6030873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pool of cryptographic offline payment tokens.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07" y="6569869"/>
            <a:ext cx="949404" cy="1139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3797" y="6759654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Seller Onboarding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3797" y="7170182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Merchants register, link accounts, and configure NFC reader.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D1A1A6-319B-4764-2BAC-B20F6B2D6FF8}"/>
              </a:ext>
            </a:extLst>
          </p:cNvPr>
          <p:cNvSpPr/>
          <p:nvPr/>
        </p:nvSpPr>
        <p:spPr>
          <a:xfrm>
            <a:off x="12857356" y="7709178"/>
            <a:ext cx="1650381" cy="417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313" y="471726"/>
            <a:ext cx="6721435" cy="5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2: The Offline Transaction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0313" y="1350764"/>
            <a:ext cx="1342977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Experience instant, secure payments at the point of sale, completely offline.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0313" y="1818084"/>
            <a:ext cx="385882" cy="38588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664547" y="1850172"/>
            <a:ext cx="25729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57645" y="1877020"/>
            <a:ext cx="214431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Seller Initiates Bill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157645" y="2247900"/>
            <a:ext cx="1287244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 app displays total amount due, prompts buyer tap.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00313" y="2865358"/>
            <a:ext cx="385882" cy="38588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664547" y="2897445"/>
            <a:ext cx="25729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157645" y="2924294"/>
            <a:ext cx="214431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Buyer Taps Phone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57645" y="3295174"/>
            <a:ext cx="1287244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app opening needed; NFC chip triggers payment.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00313" y="3912632"/>
            <a:ext cx="385882" cy="38588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664547" y="3944719"/>
            <a:ext cx="25729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157645" y="3971568"/>
            <a:ext cx="217384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Offline Authorization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157645" y="4342448"/>
            <a:ext cx="1287244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Phone transmits pre-generated token to POS for instant verification.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00313" y="4959906"/>
            <a:ext cx="385882" cy="38588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664547" y="4991993"/>
            <a:ext cx="25729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157645" y="5018842"/>
            <a:ext cx="214431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Facial Recognition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157645" y="5389721"/>
            <a:ext cx="1287244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Seller visually confirms buyer's identity via displayed photo.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00313" y="6007179"/>
            <a:ext cx="385882" cy="38588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664547" y="6039267"/>
            <a:ext cx="25729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157645" y="6066115"/>
            <a:ext cx="254496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Immediate Confirmation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157645" y="6436995"/>
            <a:ext cx="1287244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Instant "Payment Successful - Offline" confirmation on both devices.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00313" y="7054453"/>
            <a:ext cx="385882" cy="385882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23"/>
          <p:cNvSpPr/>
          <p:nvPr/>
        </p:nvSpPr>
        <p:spPr>
          <a:xfrm>
            <a:off x="664547" y="7086540"/>
            <a:ext cx="25729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157645" y="7113389"/>
            <a:ext cx="240565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Offline Record Keeping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157645" y="7484269"/>
            <a:ext cx="1287244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Transaction details are securely recorded locally.</a:t>
            </a:r>
            <a:endParaRPr lang="en-US" sz="13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69A91-857F-5D0F-F0E9-626297A5C27F}"/>
              </a:ext>
            </a:extLst>
          </p:cNvPr>
          <p:cNvSpPr/>
          <p:nvPr/>
        </p:nvSpPr>
        <p:spPr>
          <a:xfrm>
            <a:off x="12857356" y="7709178"/>
            <a:ext cx="1650381" cy="417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957" y="479227"/>
            <a:ext cx="6403181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3: Online Reconciliation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9957" y="1372433"/>
            <a:ext cx="1341048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When connectivity is restored, all offline transactions are seamlessly reconciled and settled.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9957" y="2021443"/>
            <a:ext cx="2614374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Seller Reconciliation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609957" y="2522458"/>
            <a:ext cx="649271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 app uploads pending transactions.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9957" y="2862263"/>
            <a:ext cx="649271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Payment gateway processes payments and credits seller.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957" y="3202067"/>
            <a:ext cx="649271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Tokens validated to prevent fraud.</a:t>
            </a:r>
            <a:endParaRPr lang="en-US" sz="1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7" y="3676888"/>
            <a:ext cx="6492716" cy="444234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35347" y="2021443"/>
            <a:ext cx="263068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Buyer Reconciliation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7535347" y="2522458"/>
            <a:ext cx="649271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Buyer's phone syncs with central server.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535347" y="2862263"/>
            <a:ext cx="649271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Receives confirmation of processed transactions.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535347" y="3202067"/>
            <a:ext cx="649271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 offline tokens pushed to device.</a:t>
            </a:r>
            <a:endParaRPr lang="en-US" sz="13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347" y="3676888"/>
            <a:ext cx="6492716" cy="4442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8255B5-9EEC-4DA0-68E3-F94B7BB3AA86}"/>
              </a:ext>
            </a:extLst>
          </p:cNvPr>
          <p:cNvSpPr/>
          <p:nvPr/>
        </p:nvSpPr>
        <p:spPr>
          <a:xfrm>
            <a:off x="12857356" y="7709178"/>
            <a:ext cx="1650381" cy="417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370"/>
            <a:ext cx="7167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Robust Security Measures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6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system prioritizes robust security through multiple layers of protection.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54831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1020604" y="2681645"/>
            <a:ext cx="2999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Cryptographic Tokens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17206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Strong encryption ensures secure, single-use tokens.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54831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Text 6"/>
          <p:cNvSpPr/>
          <p:nvPr/>
        </p:nvSpPr>
        <p:spPr>
          <a:xfrm>
            <a:off x="7655362" y="2681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KYC &amp; Limits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317206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Strict verification sets appropriate offline spending limits.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3988594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9"/>
          <p:cNvSpPr/>
          <p:nvPr/>
        </p:nvSpPr>
        <p:spPr>
          <a:xfrm>
            <a:off x="1020604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Fraud Detection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470582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Central system monitors for unusual patterns and token reuse.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3988594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Text 12"/>
          <p:cNvSpPr/>
          <p:nvPr/>
        </p:nvSpPr>
        <p:spPr>
          <a:xfrm>
            <a:off x="7655362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Element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55362" y="470582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Optional hardware integration for enhanced key protection.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885259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1020604" y="6112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Token Expiration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20604" y="660249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Time-based limits reduce vulnerability.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885259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7655362" y="6112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Facial Biometrics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55362" y="660249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handling and transmission of facial data with strong privacy.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46C46F-7BDA-B11B-8AA7-986EC5BFBF49}"/>
              </a:ext>
            </a:extLst>
          </p:cNvPr>
          <p:cNvSpPr/>
          <p:nvPr/>
        </p:nvSpPr>
        <p:spPr>
          <a:xfrm>
            <a:off x="12857356" y="7709178"/>
            <a:ext cx="1650381" cy="417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983"/>
            <a:ext cx="10956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Creative Enhancements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63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envision an evolving system with continuous innovation and expanded capabilities.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4443"/>
            <a:ext cx="3048000" cy="18838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275064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Offline Limits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19812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Adjusts based on spending habits and real-time scores.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164443"/>
            <a:ext cx="3048119" cy="18838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27506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Multi-Token Transactions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611981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Chain tokens for larger offline payments.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164443"/>
            <a:ext cx="3048119" cy="1883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275064"/>
            <a:ext cx="2885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Wearable Integration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76548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Payments via smartwatches for ultimate convenience.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164443"/>
            <a:ext cx="3048119" cy="18838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27506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Peer-to-Peer Payments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611981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potential for low-value transfers.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097426-63BA-C853-AF55-0BDFDDF2FA7D}"/>
              </a:ext>
            </a:extLst>
          </p:cNvPr>
          <p:cNvSpPr/>
          <p:nvPr/>
        </p:nvSpPr>
        <p:spPr>
          <a:xfrm>
            <a:off x="12857356" y="7709178"/>
            <a:ext cx="1650381" cy="417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64712" y="555546"/>
            <a:ext cx="6911221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 &amp; Next Steps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4364712" y="1489829"/>
            <a:ext cx="9558576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Offline-First NFC Payment System offers a compelling solution for instant payments, especially where connectivity is a challenge.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4364712" y="2363629"/>
            <a:ext cx="454581" cy="45458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5021223" y="2433042"/>
            <a:ext cx="260342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Seamless Experience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021223" y="2869882"/>
            <a:ext cx="890206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Fast, reliable transactions for both buyers and sellers.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364712" y="3597116"/>
            <a:ext cx="454581" cy="45458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5021223" y="3666530"/>
            <a:ext cx="252555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Security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5021223" y="4103370"/>
            <a:ext cx="890206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Multi-layered approach with cryptographic tokens and KYC.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364712" y="4830604"/>
            <a:ext cx="454581" cy="45458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5021223" y="4900017"/>
            <a:ext cx="252555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Future-Proof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021223" y="5336858"/>
            <a:ext cx="890206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Scalable architecture with exciting potential for new features.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4364712" y="6064091"/>
            <a:ext cx="454581" cy="45458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5021223" y="6133505"/>
            <a:ext cx="252555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Call to Action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5021223" y="6570345"/>
            <a:ext cx="890206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Let's discuss how this system can empower your business or enhance your daily transactions.</a:t>
            </a:r>
            <a:endParaRPr lang="en-US" sz="1550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712" y="7120890"/>
            <a:ext cx="1456373" cy="555546"/>
          </a:xfrm>
          <a:prstGeom prst="rect">
            <a:avLst/>
          </a:prstGeom>
        </p:spPr>
      </p:pic>
      <p:pic>
        <p:nvPicPr>
          <p:cNvPr id="18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050" y="7120890"/>
            <a:ext cx="1984177" cy="5555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2C5B71-6C85-18BD-9E33-955F684C134B}"/>
              </a:ext>
            </a:extLst>
          </p:cNvPr>
          <p:cNvSpPr/>
          <p:nvPr/>
        </p:nvSpPr>
        <p:spPr>
          <a:xfrm>
            <a:off x="12857356" y="7709178"/>
            <a:ext cx="1650381" cy="417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639</Words>
  <Application>Microsoft Office PowerPoint</Application>
  <PresentationFormat>Custom</PresentationFormat>
  <Paragraphs>113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Inter</vt:lpstr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shiva awasthi</cp:lastModifiedBy>
  <cp:revision>3</cp:revision>
  <dcterms:created xsi:type="dcterms:W3CDTF">2025-07-02T15:09:20Z</dcterms:created>
  <dcterms:modified xsi:type="dcterms:W3CDTF">2025-07-02T16:11:25Z</dcterms:modified>
</cp:coreProperties>
</file>